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43200625" cx="323992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3606">
          <p15:clr>
            <a:srgbClr val="000000"/>
          </p15:clr>
        </p15:guide>
        <p15:guide id="2" pos="10204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hKuFqzEWylCA76JlPqNk4EZfGm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418BE55-730A-4DF0-B5FE-0BC93D0546CF}">
  <a:tblStyle styleId="{B418BE55-730A-4DF0-B5FE-0BC93D0546CF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3606" orient="horz"/>
        <p:guide pos="1020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2429947" y="7070108"/>
            <a:ext cx="27539395" cy="1504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4049911" y="22690338"/>
            <a:ext cx="24299466" cy="104301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/>
            </a:lvl1pPr>
            <a:lvl2pPr lvl="1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sz="7086"/>
            </a:lvl2pPr>
            <a:lvl3pPr lvl="2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sz="6378"/>
            </a:lvl3pPr>
            <a:lvl4pPr lvl="3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4pPr>
            <a:lvl5pPr lvl="4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5pPr>
            <a:lvl6pPr lvl="5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6pPr>
            <a:lvl7pPr lvl="6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7pPr>
            <a:lvl8pPr lvl="7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8pPr>
            <a:lvl9pPr lvl="8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494440" y="11233181"/>
            <a:ext cx="27410408" cy="27944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8373518" y="17112258"/>
            <a:ext cx="36610544" cy="6986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5801170" y="10328657"/>
            <a:ext cx="36610544" cy="20553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2210578" y="10770172"/>
            <a:ext cx="27944386" cy="17970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2210578" y="28910440"/>
            <a:ext cx="27944386" cy="9450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7086"/>
              <a:buNone/>
              <a:defRPr sz="7086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6378"/>
              <a:buNone/>
              <a:defRPr sz="6378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2227451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16402140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223167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231675" y="10590160"/>
            <a:ext cx="13706415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2231675" y="15780233"/>
            <a:ext cx="13706415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6402142" y="10590160"/>
            <a:ext cx="13773917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6402142" y="15780233"/>
            <a:ext cx="13773917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948563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1338"/>
              <a:buChar char="•"/>
              <a:defRPr sz="11338"/>
            </a:lvl1pPr>
            <a:lvl2pPr indent="-858583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9921"/>
              <a:buChar char="•"/>
              <a:defRPr sz="9921"/>
            </a:lvl2pPr>
            <a:lvl3pPr indent="-768604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Char char="•"/>
              <a:defRPr sz="8504"/>
            </a:lvl3pPr>
            <a:lvl4pPr indent="-678561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4pPr>
            <a:lvl5pPr indent="-678561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5pPr>
            <a:lvl6pPr indent="-678561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6pPr>
            <a:lvl7pPr indent="-678561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7pPr>
            <a:lvl8pPr indent="-678561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8pPr>
            <a:lvl9pPr indent="-678561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90"/>
              <a:buFont typeface="Calibri"/>
              <a:buNone/>
              <a:defRPr b="0" i="0" sz="155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58583" lvl="0" marL="457200" marR="0" rtl="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9921"/>
              <a:buFont typeface="Arial"/>
              <a:buChar char="•"/>
              <a:defRPr b="0" i="0" sz="992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8604" lvl="1" marL="914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Font typeface="Arial"/>
              <a:buChar char="•"/>
              <a:defRPr b="0" i="0" sz="85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678561" lvl="2" marL="1371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Font typeface="Arial"/>
              <a:buChar char="•"/>
              <a:defRPr b="0" i="0" sz="708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3603" lvl="3" marL="1828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3603" lvl="4" marL="22860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633603" lvl="5" marL="27432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633603" lvl="6" marL="3200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633603" lvl="7" marL="3657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633603" lvl="8" marL="4114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1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title="topo-Poster-Bragantec20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1"/>
            <a:ext cx="32399277" cy="538592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>
            <p:ph type="ctrTitle"/>
          </p:nvPr>
        </p:nvSpPr>
        <p:spPr>
          <a:xfrm>
            <a:off x="11887200" y="505325"/>
            <a:ext cx="16159800" cy="488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Verdana"/>
              <a:buNone/>
            </a:pPr>
            <a:r>
              <a:rPr b="1" lang="en-GB" sz="9000">
                <a:latin typeface="Verdana"/>
                <a:ea typeface="Verdana"/>
                <a:cs typeface="Verdana"/>
                <a:sym typeface="Verdana"/>
              </a:rPr>
              <a:t>Título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079642" y="6332242"/>
            <a:ext cx="304608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GB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Nome do aluno 1, Nome do aluno 2, Nome do aluno 3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GB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Orientador: nome / Instituição: nome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204863" y="9221746"/>
            <a:ext cx="14400000" cy="65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INTRODUÇÃO</a:t>
            </a:r>
            <a:endParaRPr b="1"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Inserir aqui a introdução do trabalho, com fonte Calibri, em corpo 48, justificado, com espaçamento de 1,5 entre as linhas, com breves e concretas informações sobre a justificativa e os objetivos e, preferencialmente, sem inclusão de tabelas, equações, desenhos e figuras. </a:t>
            </a:r>
            <a:endParaRPr sz="7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204863" y="17177496"/>
            <a:ext cx="14400000" cy="76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METODOLOGIA</a:t>
            </a:r>
            <a:endParaRPr b="1"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 ser concisa, mas suficientemente clara, de modo que o leitor entenda e possa reproduzir os procedimentos utilizados. Deve conter as referências da metodologia de estudo e/ou análises laboratoriais empregadas. Fonte Calibri, em corpo 48, justificado, com espaçamento de 1,5 entre as linhas. </a:t>
            </a:r>
            <a:endParaRPr sz="7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204863" y="25946921"/>
            <a:ext cx="14400000" cy="153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RESULTADOS</a:t>
            </a:r>
            <a:endParaRPr b="1"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Inserir os dados obtidos, até o momento, podendo ser apresentados, também, na forma de Tabelas e/ou Figuras. A discussão dos resultados deve estar baseada e comparada com a literatura utilizada no trabalho de pesquisa, indicando sua relevância, vantagens e possíveis limitações. Fonte Calibri, em corpo 48, justificado, com espaçamento de 1,5 entre as linhas. Não foi definido um limite máximo de palavras para essa seção, com o objetivo de permitir maior flexibilidade ao(s) autor(es), desde que não seja excedido o limite de uma página para o pôster.</a:t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Figura 1 apresenta um exemplo de dados obtidos, bem como a Tabela 1.</a:t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06639" y="9534773"/>
            <a:ext cx="5591175" cy="58483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16855577" y="15444556"/>
            <a:ext cx="14400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Figura 1: Exemplo de um gráfico de resultados.</a:t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2" name="Google Shape;92;p1"/>
          <p:cNvGraphicFramePr/>
          <p:nvPr/>
        </p:nvGraphicFramePr>
        <p:xfrm>
          <a:off x="17784333" y="185885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{B418BE55-730A-4DF0-B5FE-0BC93D0546CF}</a:tableStyleId>
              </a:tblPr>
              <a:tblGrid>
                <a:gridCol w="3058950"/>
                <a:gridCol w="3058950"/>
                <a:gridCol w="3058950"/>
                <a:gridCol w="3058950"/>
              </a:tblGrid>
              <a:tr h="13258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Item 1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Item 2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Item 3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Item 4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258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3,5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2,5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258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2,5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2,5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4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</a:t>
                      </a:r>
                      <a:endParaRPr sz="4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3" name="Google Shape;93;p1"/>
          <p:cNvSpPr txBox="1"/>
          <p:nvPr/>
        </p:nvSpPr>
        <p:spPr>
          <a:xfrm>
            <a:off x="17937683" y="17018595"/>
            <a:ext cx="122358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4800">
                <a:latin typeface="Calibri"/>
                <a:ea typeface="Calibri"/>
                <a:cs typeface="Calibri"/>
                <a:sym typeface="Calibri"/>
              </a:rPr>
              <a:t>Tabela 1.  Exemplo de tabela de resultados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6740327" y="23640369"/>
            <a:ext cx="14400000" cy="65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CONCLUSÕES</a:t>
            </a:r>
            <a:endParaRPr b="1"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Devem ser elaboradas com o verbo no presente do indicativo, em frases curtas, sem comentários adicionais, e com base nos objetivos e resultados. Usar a fonte Calibri, em corpo 48, justificado, com espaçamento de 1,5 entre as linhas.</a:t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6740327" y="30889857"/>
            <a:ext cx="14400000" cy="76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1"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Devem ser listados apenas os trabalhos mencionados no texto, em ordem alfabética do sobrenome, pelo primeiro autor. A estrutura de cada referência deve obedecer às normas vigentes da Associação Brasileira de Normas Técnicas – ABNT.</a:t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t/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6740327" y="38046948"/>
            <a:ext cx="14400000" cy="42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AGRADECIMENTOS</a:t>
            </a:r>
            <a:endParaRPr b="1"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GB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Agradecimentos ao órgão fomentador, e aos demais colaboradores diretos e indiretos do projeto.</a:t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t/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2018-08-24T19:16:14Z</dcterms:created>
  <dc:creator>karin_kagi</dc:creator>
</cp:coreProperties>
</file>